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162" autoAdjust="0"/>
  </p:normalViewPr>
  <p:slideViewPr>
    <p:cSldViewPr snapToGrid="0" snapToObjects="1">
      <p:cViewPr varScale="1">
        <p:scale>
          <a:sx n="61" d="100"/>
          <a:sy n="61" d="100"/>
        </p:scale>
        <p:origin x="-2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079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95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4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83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47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6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54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7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09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0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40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C5A1C-A292-8245-97F9-F25FE5FD798D}" type="datetimeFigureOut">
              <a:rPr lang="en-US" smtClean="0"/>
              <a:t>8/11/15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0EDEA-DDC2-404C-8494-6A459968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44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emf"/><Relationship Id="rId12" Type="http://schemas.openxmlformats.org/officeDocument/2006/relationships/image" Target="../media/image11.emf"/><Relationship Id="rId13" Type="http://schemas.openxmlformats.org/officeDocument/2006/relationships/image" Target="../media/image12.emf"/><Relationship Id="rId14" Type="http://schemas.openxmlformats.org/officeDocument/2006/relationships/image" Target="../media/image1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0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/>
          <p:cNvSpPr/>
          <p:nvPr/>
        </p:nvSpPr>
        <p:spPr>
          <a:xfrm>
            <a:off x="211939" y="2909883"/>
            <a:ext cx="1454970" cy="1097280"/>
          </a:xfrm>
          <a:prstGeom prst="hexago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>
            <a:off x="211939" y="1785648"/>
            <a:ext cx="1454970" cy="109728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/>
          <p:cNvSpPr/>
          <p:nvPr/>
        </p:nvSpPr>
        <p:spPr>
          <a:xfrm>
            <a:off x="211939" y="688368"/>
            <a:ext cx="1454970" cy="1097280"/>
          </a:xfrm>
          <a:prstGeom prst="hexag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>
            <a:off x="1388918" y="139728"/>
            <a:ext cx="1454970" cy="1097280"/>
          </a:xfrm>
          <a:prstGeom prst="hex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>
            <a:off x="2553755" y="666597"/>
            <a:ext cx="1454970" cy="1097280"/>
          </a:xfrm>
          <a:prstGeom prst="hexag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/>
          <p:cNvSpPr/>
          <p:nvPr/>
        </p:nvSpPr>
        <p:spPr>
          <a:xfrm>
            <a:off x="2553755" y="1763877"/>
            <a:ext cx="1454970" cy="1097280"/>
          </a:xfrm>
          <a:prstGeom prst="hexago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/>
          <p:cNvSpPr/>
          <p:nvPr/>
        </p:nvSpPr>
        <p:spPr>
          <a:xfrm>
            <a:off x="3718297" y="2312517"/>
            <a:ext cx="1454970" cy="109728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/>
          <p:cNvSpPr/>
          <p:nvPr/>
        </p:nvSpPr>
        <p:spPr>
          <a:xfrm>
            <a:off x="3718297" y="3427710"/>
            <a:ext cx="1454970" cy="1097280"/>
          </a:xfrm>
          <a:prstGeom prst="hexag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/>
          <p:cNvSpPr/>
          <p:nvPr/>
        </p:nvSpPr>
        <p:spPr>
          <a:xfrm>
            <a:off x="3718297" y="4524990"/>
            <a:ext cx="1454970" cy="1097280"/>
          </a:xfrm>
          <a:prstGeom prst="hex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/>
          <p:cNvSpPr/>
          <p:nvPr/>
        </p:nvSpPr>
        <p:spPr>
          <a:xfrm>
            <a:off x="4855880" y="5113314"/>
            <a:ext cx="1454970" cy="1097280"/>
          </a:xfrm>
          <a:prstGeom prst="hexag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/>
          <p:cNvSpPr/>
          <p:nvPr/>
        </p:nvSpPr>
        <p:spPr>
          <a:xfrm>
            <a:off x="6006794" y="5622270"/>
            <a:ext cx="1454970" cy="1097280"/>
          </a:xfrm>
          <a:prstGeom prst="hexago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/>
          <p:cNvSpPr/>
          <p:nvPr/>
        </p:nvSpPr>
        <p:spPr>
          <a:xfrm>
            <a:off x="7223910" y="5120480"/>
            <a:ext cx="1454970" cy="109728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/>
          <p:cNvSpPr/>
          <p:nvPr/>
        </p:nvSpPr>
        <p:spPr>
          <a:xfrm>
            <a:off x="7223762" y="3976350"/>
            <a:ext cx="1454970" cy="1097280"/>
          </a:xfrm>
          <a:prstGeom prst="hexag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xagon 24"/>
          <p:cNvSpPr/>
          <p:nvPr/>
        </p:nvSpPr>
        <p:spPr>
          <a:xfrm>
            <a:off x="6026640" y="3427710"/>
            <a:ext cx="1454970" cy="1097280"/>
          </a:xfrm>
          <a:prstGeom prst="hex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xagon 25"/>
          <p:cNvSpPr/>
          <p:nvPr/>
        </p:nvSpPr>
        <p:spPr>
          <a:xfrm>
            <a:off x="6026640" y="2361243"/>
            <a:ext cx="1454970" cy="1097280"/>
          </a:xfrm>
          <a:prstGeom prst="hexag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/>
          <p:cNvSpPr/>
          <p:nvPr/>
        </p:nvSpPr>
        <p:spPr>
          <a:xfrm>
            <a:off x="7223910" y="1877088"/>
            <a:ext cx="1454970" cy="1097280"/>
          </a:xfrm>
          <a:prstGeom prst="hexago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/>
          <p:cNvSpPr/>
          <p:nvPr/>
        </p:nvSpPr>
        <p:spPr>
          <a:xfrm>
            <a:off x="7223910" y="779808"/>
            <a:ext cx="1454970" cy="109728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/>
          <p:cNvSpPr/>
          <p:nvPr/>
        </p:nvSpPr>
        <p:spPr>
          <a:xfrm>
            <a:off x="6026640" y="231168"/>
            <a:ext cx="1454970" cy="1097280"/>
          </a:xfrm>
          <a:prstGeom prst="hexag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 Black"/>
                <a:cs typeface="Arial Black"/>
              </a:rPr>
              <a:t>FINISH</a:t>
            </a:r>
          </a:p>
          <a:p>
            <a:pPr algn="ctr"/>
            <a:r>
              <a:rPr lang="en-US" sz="1600" dirty="0" smtClean="0">
                <a:latin typeface="Arial Black"/>
                <a:cs typeface="Arial Black"/>
              </a:rPr>
              <a:t>!!!!!</a:t>
            </a:r>
            <a:endParaRPr lang="en-US" sz="1600" dirty="0">
              <a:latin typeface="Arial Black"/>
              <a:cs typeface="Arial Black"/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1388918" y="3458523"/>
            <a:ext cx="1454970" cy="1097280"/>
          </a:xfrm>
          <a:prstGeom prst="hexag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/>
          <p:cNvSpPr/>
          <p:nvPr/>
        </p:nvSpPr>
        <p:spPr>
          <a:xfrm>
            <a:off x="1388918" y="4571840"/>
            <a:ext cx="1454970" cy="1097280"/>
          </a:xfrm>
          <a:prstGeom prst="hex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 Black"/>
                <a:cs typeface="Arial Black"/>
              </a:rPr>
              <a:t>START</a:t>
            </a:r>
            <a:endParaRPr lang="en-US" b="1" dirty="0">
              <a:latin typeface="Arial Black"/>
              <a:cs typeface="Arial Black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3267" y="3078546"/>
            <a:ext cx="1043940" cy="112776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605179">
            <a:off x="179743" y="4235498"/>
            <a:ext cx="1257300" cy="99822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175" y="147348"/>
            <a:ext cx="457200" cy="44196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9343" y="4819034"/>
            <a:ext cx="640080" cy="43434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281286">
            <a:off x="7700063" y="3050772"/>
            <a:ext cx="495300" cy="86106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6740" y="528348"/>
            <a:ext cx="1478280" cy="141732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1939" y="5622270"/>
            <a:ext cx="1615440" cy="172212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7779745">
            <a:off x="1466727" y="1845190"/>
            <a:ext cx="1234440" cy="48006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3125693">
            <a:off x="2647405" y="3253542"/>
            <a:ext cx="1120140" cy="78486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26640" y="1499898"/>
            <a:ext cx="1059180" cy="75438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76727" y="6138451"/>
            <a:ext cx="3535680" cy="57912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41000" y="6175055"/>
            <a:ext cx="1424940" cy="50292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02016" y="5318600"/>
            <a:ext cx="1059180" cy="70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284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5961</TotalTime>
  <Words>7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Ellen Beaulieu</dc:creator>
  <cp:lastModifiedBy>Elizabeth Gand</cp:lastModifiedBy>
  <cp:revision>5</cp:revision>
  <cp:lastPrinted>2014-03-29T17:00:05Z</cp:lastPrinted>
  <dcterms:created xsi:type="dcterms:W3CDTF">2014-03-29T16:18:46Z</dcterms:created>
  <dcterms:modified xsi:type="dcterms:W3CDTF">2015-08-12T02:04:41Z</dcterms:modified>
</cp:coreProperties>
</file>